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17" r:id="rId3"/>
    <p:sldId id="318" r:id="rId4"/>
    <p:sldId id="288" r:id="rId5"/>
    <p:sldId id="351" r:id="rId6"/>
    <p:sldId id="295" r:id="rId7"/>
    <p:sldId id="332" r:id="rId8"/>
    <p:sldId id="336" r:id="rId9"/>
    <p:sldId id="337" r:id="rId10"/>
    <p:sldId id="338" r:id="rId11"/>
    <p:sldId id="360" r:id="rId12"/>
    <p:sldId id="367" r:id="rId13"/>
    <p:sldId id="368" r:id="rId14"/>
    <p:sldId id="375" r:id="rId15"/>
    <p:sldId id="369" r:id="rId16"/>
    <p:sldId id="370" r:id="rId17"/>
    <p:sldId id="371" r:id="rId18"/>
    <p:sldId id="372" r:id="rId19"/>
    <p:sldId id="373" r:id="rId20"/>
    <p:sldId id="374" r:id="rId21"/>
    <p:sldId id="376" r:id="rId22"/>
    <p:sldId id="335" r:id="rId23"/>
    <p:sldId id="361" r:id="rId24"/>
    <p:sldId id="362" r:id="rId25"/>
    <p:sldId id="363" r:id="rId26"/>
    <p:sldId id="364" r:id="rId27"/>
    <p:sldId id="365" r:id="rId28"/>
    <p:sldId id="36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72604" autoAdjust="0"/>
  </p:normalViewPr>
  <p:slideViewPr>
    <p:cSldViewPr>
      <p:cViewPr varScale="1">
        <p:scale>
          <a:sx n="85" d="100"/>
          <a:sy n="85" d="100"/>
        </p:scale>
        <p:origin x="18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int</a:t>
            </a:r>
            <a:r>
              <a:rPr lang="en-US" dirty="0" smtClean="0"/>
              <a:t> is 32</a:t>
            </a:r>
            <a:r>
              <a:rPr lang="en-US" baseline="0" dirty="0" smtClean="0"/>
              <a:t> bits, 1 bit for sign, and 31 bits for value. </a:t>
            </a:r>
            <a:r>
              <a:rPr lang="en-US" baseline="0" dirty="0" err="1" smtClean="0"/>
              <a:t>maxInt</a:t>
            </a:r>
            <a:r>
              <a:rPr lang="en-US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2,147,483,647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3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empty game object, rename it</a:t>
            </a:r>
          </a:p>
          <a:p>
            <a:r>
              <a:rPr lang="en-US" dirty="0" smtClean="0"/>
              <a:t>Add a script to it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Time.time</a:t>
            </a:r>
            <a:endParaRPr lang="en-US" dirty="0" smtClean="0"/>
          </a:p>
          <a:p>
            <a:r>
              <a:rPr lang="en-US" dirty="0" smtClean="0"/>
              <a:t>Do something at 3 seconds.</a:t>
            </a:r>
          </a:p>
          <a:p>
            <a:r>
              <a:rPr lang="en-US" dirty="0" smtClean="0"/>
              <a:t>Change 3 seconds to a variable name. </a:t>
            </a:r>
            <a:r>
              <a:rPr lang="en-US" dirty="0" err="1" smtClean="0"/>
              <a:t>ActionTimer</a:t>
            </a:r>
            <a:endParaRPr lang="en-US" dirty="0" smtClean="0"/>
          </a:p>
          <a:p>
            <a:r>
              <a:rPr lang="en-US" dirty="0" smtClean="0"/>
              <a:t>Do something every</a:t>
            </a:r>
            <a:r>
              <a:rPr lang="en-US" baseline="0" dirty="0" smtClean="0"/>
              <a:t> 3 seconds. How? Create a second variable. </a:t>
            </a:r>
            <a:r>
              <a:rPr lang="en-US" baseline="0" dirty="0" err="1" smtClean="0"/>
              <a:t>TimeToAct</a:t>
            </a:r>
            <a:endParaRPr lang="en-US" baseline="0" dirty="0" smtClean="0"/>
          </a:p>
          <a:p>
            <a:r>
              <a:rPr lang="en-US" dirty="0" smtClean="0"/>
              <a:t>Create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BronzeCube</a:t>
            </a:r>
            <a:r>
              <a:rPr lang="en-US" baseline="0" dirty="0" smtClean="0"/>
              <a:t> prefab. Organize my files.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to know what to spawn?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createBronzeTime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switchToSilverTime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12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stopSpawningTime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usbuBe-cHoq0e5FD5lfWQm36lLsGXY2CMm_qAhnKyf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</a:t>
            </a:r>
          </a:p>
          <a:p>
            <a:endParaRPr lang="en-US" dirty="0" smtClean="0"/>
          </a:p>
          <a:p>
            <a:r>
              <a:rPr lang="en-US" dirty="0" smtClean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if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++</a:t>
            </a:r>
          </a:p>
          <a:p>
            <a:endParaRPr lang="en-US" dirty="0" smtClean="0"/>
          </a:p>
          <a:p>
            <a:r>
              <a:rPr lang="en-US" dirty="0" smtClean="0"/>
              <a:t>Types of variables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1 to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score;</a:t>
            </a:r>
          </a:p>
        </p:txBody>
      </p:sp>
    </p:spTree>
    <p:extLst>
      <p:ext uri="{BB962C8B-B14F-4D97-AF65-F5344CB8AC3E}">
        <p14:creationId xmlns:p14="http://schemas.microsoft.com/office/powerpoint/2010/main" val="8928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ea typeface="Verdana" panose="020B0604030504040204" pitchFamily="34" charset="0"/>
                <a:cs typeface="Courier New" pitchFamily="49" charset="0"/>
              </a:rPr>
              <a:t>How many people know what binary is?</a:t>
            </a:r>
          </a:p>
        </p:txBody>
      </p:sp>
    </p:spTree>
    <p:extLst>
      <p:ext uri="{BB962C8B-B14F-4D97-AF65-F5344CB8AC3E}">
        <p14:creationId xmlns:p14="http://schemas.microsoft.com/office/powerpoint/2010/main" val="24479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score;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timeRemaining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bool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score;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timeRemaining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suddenDeath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993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score;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timeRemaining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suddenDeath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teamName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score;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timeRemaining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suddenDeath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teamName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</a:t>
            </a:r>
            <a:r>
              <a:rPr lang="en-US" dirty="0" err="1" smtClean="0"/>
              <a:t>GameObject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GameObject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893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Part </a:t>
            </a:r>
            <a:r>
              <a:rPr lang="en-US" dirty="0" smtClean="0"/>
              <a:t>2</a:t>
            </a: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 Concepts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Unity </a:t>
            </a:r>
            <a:r>
              <a:rPr lang="en-US" dirty="0" smtClean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190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 - </a:t>
            </a:r>
            <a:r>
              <a:rPr lang="en-US" dirty="0" err="1" smtClean="0"/>
              <a:t>AnyName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AnyName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exampleVariable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61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(“1”);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(“2”);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(“3”);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(“4”);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(“5”);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(“6”);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(“7”);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(“8”);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(“9”);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to 999?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– Part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go?</a:t>
            </a:r>
          </a:p>
          <a:p>
            <a:pPr lvl="1"/>
            <a:r>
              <a:rPr lang="en-US" dirty="0" err="1" smtClean="0"/>
              <a:t>Handin</a:t>
            </a:r>
            <a:r>
              <a:rPr lang="en-US" dirty="0" smtClean="0"/>
              <a:t> channel makes Ira happy. OK for you?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Are you using the walkthroughs?</a:t>
            </a:r>
          </a:p>
          <a:p>
            <a:endParaRPr lang="en-US" dirty="0" smtClean="0"/>
          </a:p>
          <a:p>
            <a:r>
              <a:rPr lang="en-US" dirty="0" smtClean="0"/>
              <a:t>GitHub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Submission Spreadsheet</a:t>
            </a:r>
          </a:p>
          <a:p>
            <a:pPr lvl="1"/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docs.google.com/spreadsheets/d/1usbuBe-cHoq0e5FD5lfWQm36lLsGXY2CMm_qAhnKyfg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GameObject and attaching a script</a:t>
            </a:r>
          </a:p>
          <a:p>
            <a:endParaRPr lang="en-US" dirty="0" smtClean="0"/>
          </a:p>
          <a:p>
            <a:r>
              <a:rPr lang="en-US" dirty="0" err="1" smtClean="0"/>
              <a:t>Time.time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Update() loop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766</TotalTime>
  <Words>689</Words>
  <Application>Microsoft Office PowerPoint</Application>
  <PresentationFormat>On-screen Show (4:3)</PresentationFormat>
  <Paragraphs>179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Verdana</vt:lpstr>
      <vt:lpstr>Wingdings</vt:lpstr>
      <vt:lpstr>Wingdings 2</vt:lpstr>
      <vt:lpstr>Wingdings 3</vt:lpstr>
      <vt:lpstr>Module</vt:lpstr>
      <vt:lpstr>Women in Game Programming</vt:lpstr>
      <vt:lpstr>Overview</vt:lpstr>
      <vt:lpstr>Learn a Name</vt:lpstr>
      <vt:lpstr>Mining – Part 1</vt:lpstr>
      <vt:lpstr>Mining – Part 2</vt:lpstr>
      <vt:lpstr>Growth Mindset Reminder</vt:lpstr>
      <vt:lpstr>Programming</vt:lpstr>
      <vt:lpstr>Variables</vt:lpstr>
      <vt:lpstr>Methods</vt:lpstr>
      <vt:lpstr>Three Useful commands</vt:lpstr>
      <vt:lpstr>More Useful commands</vt:lpstr>
      <vt:lpstr>++</vt:lpstr>
      <vt:lpstr>Types of variables - int</vt:lpstr>
      <vt:lpstr>Types of variables - int</vt:lpstr>
      <vt:lpstr>Types of variables - float</vt:lpstr>
      <vt:lpstr>Types of variables - bool</vt:lpstr>
      <vt:lpstr>Types of variables - string</vt:lpstr>
      <vt:lpstr>Types of variables</vt:lpstr>
      <vt:lpstr>Types of variables - GameObject</vt:lpstr>
      <vt:lpstr>Types of variables - Car</vt:lpstr>
      <vt:lpstr>Types of variables - AnyName</vt:lpstr>
      <vt:lpstr>Unity Demo</vt:lpstr>
      <vt:lpstr>Useful commands: for()</vt:lpstr>
      <vt:lpstr>Useful commands: for()</vt:lpstr>
      <vt:lpstr>Useful commands: for()</vt:lpstr>
      <vt:lpstr>Useful commands: for()</vt:lpstr>
      <vt:lpstr>Useful commands: for()</vt:lpstr>
      <vt:lpstr>Useful commands: for()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90</cp:revision>
  <dcterms:created xsi:type="dcterms:W3CDTF">2013-08-30T15:25:05Z</dcterms:created>
  <dcterms:modified xsi:type="dcterms:W3CDTF">2019-09-16T05:53:57Z</dcterms:modified>
</cp:coreProperties>
</file>