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0"/>
  </p:notesMasterIdLst>
  <p:sldIdLst>
    <p:sldId id="256" r:id="rId2"/>
    <p:sldId id="317" r:id="rId3"/>
    <p:sldId id="318" r:id="rId4"/>
    <p:sldId id="288" r:id="rId5"/>
    <p:sldId id="351" r:id="rId6"/>
    <p:sldId id="295" r:id="rId7"/>
    <p:sldId id="332" r:id="rId8"/>
    <p:sldId id="336" r:id="rId9"/>
    <p:sldId id="337" r:id="rId10"/>
    <p:sldId id="338" r:id="rId11"/>
    <p:sldId id="360" r:id="rId12"/>
    <p:sldId id="367" r:id="rId13"/>
    <p:sldId id="368" r:id="rId14"/>
    <p:sldId id="375" r:id="rId15"/>
    <p:sldId id="369" r:id="rId16"/>
    <p:sldId id="370" r:id="rId17"/>
    <p:sldId id="371" r:id="rId18"/>
    <p:sldId id="372" r:id="rId19"/>
    <p:sldId id="373" r:id="rId20"/>
    <p:sldId id="374" r:id="rId21"/>
    <p:sldId id="376" r:id="rId22"/>
    <p:sldId id="335" r:id="rId23"/>
    <p:sldId id="361" r:id="rId24"/>
    <p:sldId id="362" r:id="rId25"/>
    <p:sldId id="363" r:id="rId26"/>
    <p:sldId id="364" r:id="rId27"/>
    <p:sldId id="365" r:id="rId28"/>
    <p:sldId id="366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3" autoAdjust="0"/>
    <p:restoredTop sz="72604" autoAdjust="0"/>
  </p:normalViewPr>
  <p:slideViewPr>
    <p:cSldViewPr>
      <p:cViewPr varScale="1">
        <p:scale>
          <a:sx n="85" d="100"/>
          <a:sy n="85" d="100"/>
        </p:scale>
        <p:origin x="18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F2F63-32F7-4EFE-A260-FB8DCF0F2F9F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A3583-759D-46C1-89F7-441A0A70D93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F0A17A8-B87A-4B02-B1FC-CC57CAAA367B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An </a:t>
            </a:r>
            <a:r>
              <a:rPr lang="en-US" dirty="0" err="1" smtClean="0"/>
              <a:t>int</a:t>
            </a:r>
            <a:r>
              <a:rPr lang="en-US" dirty="0" smtClean="0"/>
              <a:t> is 32</a:t>
            </a:r>
            <a:r>
              <a:rPr lang="en-US" baseline="0" dirty="0" smtClean="0"/>
              <a:t> bits, 1 bit for sign, and 31 bits for value. </a:t>
            </a:r>
            <a:r>
              <a:rPr lang="en-US" baseline="0" dirty="0" err="1" smtClean="0"/>
              <a:t>maxInt</a:t>
            </a:r>
            <a:r>
              <a:rPr lang="en-US" baseline="0" dirty="0" smtClean="0"/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2,147,483,647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0317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Create an empty game object, rename it</a:t>
            </a:r>
          </a:p>
          <a:p>
            <a:r>
              <a:rPr lang="en-US" dirty="0" smtClean="0"/>
              <a:t>Add a script to it</a:t>
            </a:r>
          </a:p>
          <a:p>
            <a:r>
              <a:rPr lang="en-US" dirty="0" smtClean="0"/>
              <a:t>Print </a:t>
            </a:r>
            <a:r>
              <a:rPr lang="en-US" dirty="0" err="1" smtClean="0"/>
              <a:t>Time.time</a:t>
            </a:r>
            <a:endParaRPr lang="en-US" dirty="0" smtClean="0"/>
          </a:p>
          <a:p>
            <a:r>
              <a:rPr lang="en-US" dirty="0" smtClean="0"/>
              <a:t>Do something at 3 seconds.</a:t>
            </a:r>
          </a:p>
          <a:p>
            <a:r>
              <a:rPr lang="en-US" dirty="0" smtClean="0"/>
              <a:t>Change 3 seconds to a variable name. </a:t>
            </a:r>
            <a:r>
              <a:rPr lang="en-US" dirty="0" err="1" smtClean="0"/>
              <a:t>ActionTimer</a:t>
            </a:r>
            <a:endParaRPr lang="en-US" dirty="0" smtClean="0"/>
          </a:p>
          <a:p>
            <a:r>
              <a:rPr lang="en-US" dirty="0" smtClean="0"/>
              <a:t>Do something every</a:t>
            </a:r>
            <a:r>
              <a:rPr lang="en-US" baseline="0" dirty="0" smtClean="0"/>
              <a:t> 3 seconds. How? Create a second variable. </a:t>
            </a:r>
            <a:r>
              <a:rPr lang="en-US" baseline="0" dirty="0" err="1" smtClean="0"/>
              <a:t>TimeToAct</a:t>
            </a:r>
            <a:endParaRPr lang="en-US" baseline="0" dirty="0" smtClean="0"/>
          </a:p>
          <a:p>
            <a:r>
              <a:rPr lang="en-US" dirty="0" smtClean="0"/>
              <a:t>Create</a:t>
            </a:r>
            <a:r>
              <a:rPr lang="en-US" baseline="0" dirty="0" smtClean="0"/>
              <a:t> a </a:t>
            </a:r>
            <a:r>
              <a:rPr lang="en-US" baseline="0" dirty="0" err="1" smtClean="0"/>
              <a:t>BronzeCube</a:t>
            </a:r>
            <a:r>
              <a:rPr lang="en-US" baseline="0" dirty="0" smtClean="0"/>
              <a:t> prefab. Organize my files.</a:t>
            </a:r>
          </a:p>
          <a:p>
            <a:endParaRPr lang="en-US" baseline="0" dirty="0" smtClean="0"/>
          </a:p>
          <a:p>
            <a:r>
              <a:rPr lang="en-US" baseline="0" dirty="0" smtClean="0"/>
              <a:t>How to know what to spawn?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createBronzeTime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3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switchToSilverTime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12</a:t>
            </a:r>
          </a:p>
          <a:p>
            <a:r>
              <a:rPr lang="en-US" sz="1200" kern="120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stopSpawningTime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= 6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A3583-759D-46C1-89F7-441A0A70D93F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057400"/>
            <a:ext cx="91440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ctr">
              <a:defRPr sz="4700" b="1"/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733800"/>
            <a:ext cx="9144000" cy="762000"/>
          </a:xfrm>
        </p:spPr>
        <p:txBody>
          <a:bodyPr lIns="118872" tIns="0" rIns="45720" bIns="0" anchor="b"/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1" name="Picture 10" descr="Hampshire_blackB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71760" y="6085112"/>
            <a:ext cx="870142" cy="66130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C:\Users\Ira\Documents\My Dropbox\Presentations\GenCon\hampshire.gif"/>
          <p:cNvPicPr>
            <a:picLocks noChangeAspect="1" noChangeArrowheads="1"/>
          </p:cNvPicPr>
          <p:nvPr userDrawn="1"/>
        </p:nvPicPr>
        <p:blipFill>
          <a:blip r:embed="rId2" cstate="print"/>
          <a:srcRect l="14286" r="9524"/>
          <a:stretch>
            <a:fillRect/>
          </a:stretch>
        </p:blipFill>
        <p:spPr bwMode="auto">
          <a:xfrm>
            <a:off x="7924800" y="5962162"/>
            <a:ext cx="1219200" cy="89583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C44AD-073F-4BF8-9098-DE534D2C7786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411C44AD-073F-4BF8-9098-DE534D2C7786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411C44AD-073F-4BF8-9098-DE534D2C7786}" type="datetimeFigureOut">
              <a:rPr lang="en-US" smtClean="0"/>
              <a:pPr/>
              <a:t>9/16/2019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DDE9F36-4614-4C0E-8A09-A779554966F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google.com/spreadsheets/d/1usbuBe-cHoq0e5FD5lfWQm36lLsGXY2CMm_qAhnKyfg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0" y="2035314"/>
            <a:ext cx="9144000" cy="707886"/>
          </a:xfrm>
        </p:spPr>
        <p:txBody>
          <a:bodyPr>
            <a:noAutofit/>
          </a:bodyPr>
          <a:lstStyle/>
          <a:p>
            <a:pPr algn="ctr"/>
            <a:r>
              <a:rPr lang="en-US" sz="5400" dirty="0" smtClean="0"/>
              <a:t>Women in</a:t>
            </a:r>
            <a:br>
              <a:rPr lang="en-US" sz="5400" dirty="0" smtClean="0"/>
            </a:br>
            <a:r>
              <a:rPr lang="en-US" sz="5400" smtClean="0"/>
              <a:t>Game Programming</a:t>
            </a:r>
            <a:endParaRPr lang="en-US" sz="5400" dirty="0" smtClean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0" y="3910584"/>
            <a:ext cx="9144000" cy="1194816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Professor Ira Fay</a:t>
            </a:r>
            <a:endParaRPr lang="en-US" dirty="0"/>
          </a:p>
          <a:p>
            <a:pPr algn="ctr"/>
            <a:r>
              <a:rPr lang="en-US" dirty="0" smtClean="0"/>
              <a:t>Class 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 Useful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+=</a:t>
            </a:r>
          </a:p>
          <a:p>
            <a:endParaRPr lang="en-US" dirty="0" smtClean="0"/>
          </a:p>
          <a:p>
            <a:r>
              <a:rPr lang="en-US" dirty="0" smtClean="0"/>
              <a:t>//</a:t>
            </a:r>
          </a:p>
          <a:p>
            <a:endParaRPr lang="en-US" dirty="0" smtClean="0"/>
          </a:p>
          <a:p>
            <a:r>
              <a:rPr lang="en-US" dirty="0" smtClean="0"/>
              <a:t>if ()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Useful commands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++</a:t>
            </a:r>
          </a:p>
          <a:p>
            <a:endParaRPr lang="en-US" dirty="0" smtClean="0"/>
          </a:p>
          <a:p>
            <a:r>
              <a:rPr lang="en-US" dirty="0" smtClean="0"/>
              <a:t>Types of variables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++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add 1 to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+ 1;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add 1 to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add 1 to </a:t>
            </a:r>
            <a:r>
              <a:rPr lang="en-US" sz="2400" dirty="0" err="1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</a:t>
            </a:r>
            <a:endParaRPr lang="en-US" sz="2400" dirty="0" smtClean="0">
              <a:solidFill>
                <a:schemeClr val="accent4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++;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variables - </a:t>
            </a:r>
            <a:r>
              <a:rPr lang="en-US" dirty="0" err="1" smtClean="0"/>
              <a:t>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score;</a:t>
            </a:r>
          </a:p>
        </p:txBody>
      </p:sp>
    </p:spTree>
    <p:extLst>
      <p:ext uri="{BB962C8B-B14F-4D97-AF65-F5344CB8AC3E}">
        <p14:creationId xmlns:p14="http://schemas.microsoft.com/office/powerpoint/2010/main" val="892849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variables - </a:t>
            </a:r>
            <a:r>
              <a:rPr lang="en-US" dirty="0" err="1" smtClean="0"/>
              <a:t>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>
                <a:ea typeface="Verdana" panose="020B0604030504040204" pitchFamily="34" charset="0"/>
                <a:cs typeface="Courier New" pitchFamily="49" charset="0"/>
              </a:rPr>
              <a:t>How many people know what binary is?</a:t>
            </a:r>
          </a:p>
        </p:txBody>
      </p:sp>
    </p:spTree>
    <p:extLst>
      <p:ext uri="{BB962C8B-B14F-4D97-AF65-F5344CB8AC3E}">
        <p14:creationId xmlns:p14="http://schemas.microsoft.com/office/powerpoint/2010/main" val="2447947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variables - float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score;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timeRemaining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3840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variables - bool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score;</a:t>
            </a:r>
          </a:p>
          <a:p>
            <a:pPr>
              <a:buNone/>
            </a:pPr>
            <a:endParaRPr lang="en-US" sz="2400" dirty="0" smtClean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timeRemaining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suddenDeath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69937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variables - string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 score;</a:t>
            </a:r>
          </a:p>
          <a:p>
            <a:pPr>
              <a:buNone/>
            </a:pPr>
            <a:endParaRPr lang="en-US" sz="2400" dirty="0" smtClean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timeRemaining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400" dirty="0" smtClean="0">
              <a:solidFill>
                <a:schemeClr val="bg1">
                  <a:lumMod val="75000"/>
                </a:schemeClr>
              </a:solidFill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2400" dirty="0" err="1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suddenDeath</a:t>
            </a:r>
            <a:r>
              <a:rPr lang="en-US" sz="2400" dirty="0" smtClean="0">
                <a:solidFill>
                  <a:schemeClr val="bg1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teamName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11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int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score;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float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timeRemaining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bool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suddenDeath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string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teamName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0895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variables - </a:t>
            </a:r>
            <a:r>
              <a:rPr lang="en-US" dirty="0" err="1" smtClean="0"/>
              <a:t>GameObject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GameObject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989343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Mining Part </a:t>
            </a:r>
            <a:r>
              <a:rPr lang="en-US" dirty="0" smtClean="0"/>
              <a:t>2</a:t>
            </a:r>
            <a:endParaRPr lang="en-US" dirty="0" smtClean="0"/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Programming  Concepts</a:t>
            </a:r>
          </a:p>
          <a:p>
            <a:pPr>
              <a:spcAft>
                <a:spcPts val="600"/>
              </a:spcAft>
              <a:buFontTx/>
              <a:buChar char="•"/>
            </a:pPr>
            <a:r>
              <a:rPr lang="en-US" dirty="0" smtClean="0"/>
              <a:t>Unity </a:t>
            </a:r>
            <a:r>
              <a:rPr lang="en-US" dirty="0" smtClean="0"/>
              <a:t>Demo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variables - Car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Car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myCar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919029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variables - </a:t>
            </a:r>
            <a:r>
              <a:rPr lang="en-US" dirty="0" err="1" smtClean="0"/>
              <a:t>AnyName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AnyName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exampleVariable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061541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Unity 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78998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How could I display the numbers 1 to 9?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How could I display the numbers 1 to 9?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(“1”);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(“2”);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(“3”);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(“4”);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(“5”);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(“6”);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(“7”);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(“8”);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print (“9”);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How could I display the numbers 1 to 99?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1 to 999?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Count from 1 to 9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 (int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We could also use a while() loop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Count from 1 to 99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 (int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100;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We could also use a while() loop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100)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Useful commands: for()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5191"/>
            <a:ext cx="8229600" cy="493040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Count from 1 to 999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for (int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1000;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US" sz="2400" dirty="0" smtClean="0">
                <a:solidFill>
                  <a:schemeClr val="accent4">
                    <a:lumMod val="75000"/>
                  </a:schemeClr>
                </a:solidFill>
                <a:latin typeface="Courier New" pitchFamily="49" charset="0"/>
                <a:cs typeface="Courier New" pitchFamily="49" charset="0"/>
              </a:rPr>
              <a:t>// We could also use a while() loop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while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&lt; 1000) {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print (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);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US" sz="2400" dirty="0" err="1" smtClean="0">
                <a:latin typeface="Courier New" pitchFamily="49" charset="0"/>
                <a:cs typeface="Courier New" pitchFamily="49" charset="0"/>
              </a:rPr>
              <a:t>i</a:t>
            </a: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 += 1;</a:t>
            </a:r>
          </a:p>
          <a:p>
            <a:pPr>
              <a:buNone/>
            </a:pPr>
            <a:r>
              <a:rPr lang="en-US" sz="2400" dirty="0" smtClean="0">
                <a:latin typeface="Courier New" pitchFamily="49" charset="0"/>
                <a:cs typeface="Courier New" pitchFamily="49" charset="0"/>
              </a:rPr>
              <a:t>}</a:t>
            </a:r>
          </a:p>
          <a:p>
            <a:pPr>
              <a:buNone/>
            </a:pPr>
            <a:endParaRPr lang="en-US" sz="2400" dirty="0" smtClean="0">
              <a:latin typeface="Courier New" pitchFamily="49" charset="0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 a Name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Stand up</a:t>
            </a:r>
          </a:p>
          <a:p>
            <a:r>
              <a:rPr lang="en-US" dirty="0" smtClean="0"/>
              <a:t>Learn the name of someone you don’t know</a:t>
            </a:r>
          </a:p>
          <a:p>
            <a:r>
              <a:rPr lang="en-US" dirty="0" smtClean="0"/>
              <a:t>Sit down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2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Mining – Part </a:t>
            </a:r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did go?</a:t>
            </a:r>
          </a:p>
          <a:p>
            <a:pPr lvl="1"/>
            <a:r>
              <a:rPr lang="en-US" dirty="0" err="1" smtClean="0"/>
              <a:t>Handin</a:t>
            </a:r>
            <a:r>
              <a:rPr lang="en-US" dirty="0" smtClean="0"/>
              <a:t> channel makes Ira happy. OK for you?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Are you using the walkthroughs?</a:t>
            </a:r>
          </a:p>
          <a:p>
            <a:endParaRPr lang="en-US" dirty="0" smtClean="0"/>
          </a:p>
          <a:p>
            <a:r>
              <a:rPr lang="en-US" dirty="0" smtClean="0"/>
              <a:t>GitHub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Submission Spreadsheet</a:t>
            </a:r>
          </a:p>
          <a:p>
            <a:pPr lvl="1"/>
            <a:r>
              <a:rPr lang="en-US" sz="1400" dirty="0" smtClean="0">
                <a:hlinkClick r:id="rId2"/>
              </a:rPr>
              <a:t>https</a:t>
            </a:r>
            <a:r>
              <a:rPr lang="en-US" sz="1400" dirty="0">
                <a:hlinkClick r:id="rId2"/>
              </a:rPr>
              <a:t>://</a:t>
            </a:r>
            <a:r>
              <a:rPr lang="en-US" sz="1400" dirty="0" smtClean="0">
                <a:hlinkClick r:id="rId2"/>
              </a:rPr>
              <a:t>docs.google.com/spreadsheets/d/1usbuBe-cHoq0e5FD5lfWQm36lLsGXY2CMm_qAhnKyfg</a:t>
            </a:r>
            <a:endParaRPr lang="en-US" sz="1400" dirty="0" smtClean="0"/>
          </a:p>
        </p:txBody>
      </p:sp>
    </p:spTree>
    <p:extLst>
      <p:ext uri="{BB962C8B-B14F-4D97-AF65-F5344CB8AC3E}">
        <p14:creationId xmlns:p14="http://schemas.microsoft.com/office/powerpoint/2010/main" val="912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Mining – Part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Creating a GameObject and attaching a script</a:t>
            </a:r>
          </a:p>
          <a:p>
            <a:endParaRPr lang="en-US" dirty="0" smtClean="0"/>
          </a:p>
          <a:p>
            <a:r>
              <a:rPr lang="en-US" dirty="0" err="1" smtClean="0"/>
              <a:t>Time.time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Update() loop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1239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Growth Mindset Reminder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229600" cy="4343400"/>
          </a:xfrm>
        </p:spPr>
        <p:txBody>
          <a:bodyPr/>
          <a:lstStyle/>
          <a:p>
            <a:r>
              <a:rPr lang="en-US" dirty="0" smtClean="0"/>
              <a:t>With a growth mindset, we can improve our skills through practicing.</a:t>
            </a:r>
          </a:p>
          <a:p>
            <a:endParaRPr lang="en-US" sz="800" dirty="0" smtClean="0"/>
          </a:p>
          <a:p>
            <a:r>
              <a:rPr lang="en-US" dirty="0" smtClean="0"/>
              <a:t>Learning happens over time, not instantly.</a:t>
            </a:r>
          </a:p>
          <a:p>
            <a:endParaRPr lang="en-US" sz="800" dirty="0" smtClean="0"/>
          </a:p>
          <a:p>
            <a:r>
              <a:rPr lang="en-US" dirty="0" smtClean="0"/>
              <a:t>The process of learning is uncomfortable when we’re not competent yet.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Lines of code are executed in order</a:t>
            </a:r>
          </a:p>
          <a:p>
            <a:endParaRPr lang="en-US" dirty="0" smtClean="0"/>
          </a:p>
          <a:p>
            <a:r>
              <a:rPr lang="en-US" dirty="0" smtClean="0"/>
              <a:t>= is an assignment operator</a:t>
            </a:r>
          </a:p>
          <a:p>
            <a:endParaRPr lang="en-US" dirty="0" smtClean="0"/>
          </a:p>
          <a:p>
            <a:r>
              <a:rPr lang="en-US" dirty="0" smtClean="0"/>
              <a:t>Programming is typo-intolerant</a:t>
            </a:r>
          </a:p>
          <a:p>
            <a:pPr lvl="1"/>
            <a:r>
              <a:rPr lang="en-US" dirty="0" smtClean="0"/>
              <a:t>You have to say the magic words exactly right</a:t>
            </a:r>
            <a:br>
              <a:rPr lang="en-US" dirty="0" smtClean="0"/>
            </a:br>
            <a:r>
              <a:rPr lang="en-US" dirty="0" smtClean="0"/>
              <a:t>for the spell to work!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Variables hold information</a:t>
            </a:r>
          </a:p>
          <a:p>
            <a:endParaRPr lang="en-US" dirty="0" smtClean="0"/>
          </a:p>
          <a:p>
            <a:r>
              <a:rPr lang="en-US" dirty="0" smtClean="0"/>
              <a:t>Variables can change value while the program is executing</a:t>
            </a:r>
          </a:p>
          <a:p>
            <a:endParaRPr lang="en-US" dirty="0" smtClean="0"/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smtClean="0">
                <a:latin typeface="Courier New" pitchFamily="49" charset="0"/>
                <a:cs typeface="Courier New" pitchFamily="49" charset="0"/>
              </a:rPr>
              <a:t>int </a:t>
            </a:r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myRoll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Methods are like a factory:</a:t>
            </a:r>
          </a:p>
          <a:p>
            <a:pPr lvl="1"/>
            <a:r>
              <a:rPr lang="en-US" dirty="0" smtClean="0"/>
              <a:t>They take input, and spit out results</a:t>
            </a:r>
          </a:p>
          <a:p>
            <a:endParaRPr lang="en-US" dirty="0" smtClean="0"/>
          </a:p>
          <a:p>
            <a:r>
              <a:rPr lang="en-US" dirty="0" smtClean="0"/>
              <a:t>Example</a:t>
            </a:r>
          </a:p>
          <a:p>
            <a:pPr lvl="1"/>
            <a:r>
              <a:rPr lang="en-US" dirty="0" err="1" smtClean="0">
                <a:latin typeface="Courier New" pitchFamily="49" charset="0"/>
                <a:cs typeface="Courier New" pitchFamily="49" charset="0"/>
              </a:rPr>
              <a:t>Random.Range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(1,7);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766</TotalTime>
  <Words>689</Words>
  <Application>Microsoft Office PowerPoint</Application>
  <PresentationFormat>On-screen Show (4:3)</PresentationFormat>
  <Paragraphs>179</Paragraphs>
  <Slides>28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7" baseType="lpstr">
      <vt:lpstr>Arial</vt:lpstr>
      <vt:lpstr>Calibri</vt:lpstr>
      <vt:lpstr>Corbel</vt:lpstr>
      <vt:lpstr>Courier New</vt:lpstr>
      <vt:lpstr>Verdana</vt:lpstr>
      <vt:lpstr>Wingdings</vt:lpstr>
      <vt:lpstr>Wingdings 2</vt:lpstr>
      <vt:lpstr>Wingdings 3</vt:lpstr>
      <vt:lpstr>Module</vt:lpstr>
      <vt:lpstr>Women in Game Programming</vt:lpstr>
      <vt:lpstr>Overview</vt:lpstr>
      <vt:lpstr>Learn a Name</vt:lpstr>
      <vt:lpstr>Mining – Part 1</vt:lpstr>
      <vt:lpstr>Mining – Part 2</vt:lpstr>
      <vt:lpstr>Growth Mindset Reminder</vt:lpstr>
      <vt:lpstr>Programming</vt:lpstr>
      <vt:lpstr>Variables</vt:lpstr>
      <vt:lpstr>Methods</vt:lpstr>
      <vt:lpstr>Three Useful commands</vt:lpstr>
      <vt:lpstr>More Useful commands</vt:lpstr>
      <vt:lpstr>++</vt:lpstr>
      <vt:lpstr>Types of variables - int</vt:lpstr>
      <vt:lpstr>Types of variables - int</vt:lpstr>
      <vt:lpstr>Types of variables - float</vt:lpstr>
      <vt:lpstr>Types of variables - bool</vt:lpstr>
      <vt:lpstr>Types of variables - string</vt:lpstr>
      <vt:lpstr>Types of variables</vt:lpstr>
      <vt:lpstr>Types of variables - GameObject</vt:lpstr>
      <vt:lpstr>Types of variables - Car</vt:lpstr>
      <vt:lpstr>Types of variables - AnyName</vt:lpstr>
      <vt:lpstr>Unity Demo</vt:lpstr>
      <vt:lpstr>Useful commands: for()</vt:lpstr>
      <vt:lpstr>Useful commands: for()</vt:lpstr>
      <vt:lpstr>Useful commands: for()</vt:lpstr>
      <vt:lpstr>Useful commands: for()</vt:lpstr>
      <vt:lpstr>Useful commands: for()</vt:lpstr>
      <vt:lpstr>Useful commands: for()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Zoombinis: Proposal Details</dc:title>
  <dc:creator>Ira Fay</dc:creator>
  <cp:lastModifiedBy>Ira Fay</cp:lastModifiedBy>
  <cp:revision>90</cp:revision>
  <dcterms:created xsi:type="dcterms:W3CDTF">2013-08-30T15:25:05Z</dcterms:created>
  <dcterms:modified xsi:type="dcterms:W3CDTF">2019-09-16T05:53:57Z</dcterms:modified>
</cp:coreProperties>
</file>